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4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06D785-7E46-4328-85F0-A7EC335FED27}" type="datetimeFigureOut">
              <a:rPr lang="en-US" smtClean="0"/>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06D785-7E46-4328-85F0-A7EC335FED27}" type="datetimeFigureOut">
              <a:rPr lang="en-US" smtClean="0"/>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06D785-7E46-4328-85F0-A7EC335FED27}" type="datetimeFigureOut">
              <a:rPr lang="en-US" smtClean="0"/>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06D785-7E46-4328-85F0-A7EC335FED27}" type="datetimeFigureOut">
              <a:rPr lang="en-US" smtClean="0"/>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06D785-7E46-4328-85F0-A7EC335FED27}" type="datetimeFigureOut">
              <a:rPr lang="en-US" smtClean="0"/>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06D785-7E46-4328-85F0-A7EC335FED27}" type="datetimeFigureOut">
              <a:rPr lang="en-US" smtClean="0"/>
              <a:t>5/16/2011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06D785-7E46-4328-85F0-A7EC335FED27}" type="datetimeFigureOut">
              <a:rPr lang="en-US" smtClean="0"/>
              <a:t>5/16/2011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06D785-7E46-4328-85F0-A7EC335FED27}" type="datetimeFigureOut">
              <a:rPr lang="en-US" smtClean="0"/>
              <a:t>5/16/2011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06D785-7E46-4328-85F0-A7EC335FED27}" type="datetimeFigureOut">
              <a:rPr lang="en-US" smtClean="0"/>
              <a:t>5/16/2011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06D785-7E46-4328-85F0-A7EC335FED27}" type="datetimeFigureOut">
              <a:rPr lang="en-US" smtClean="0"/>
              <a:t>5/16/2011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06D785-7E46-4328-85F0-A7EC335FED27}" type="datetimeFigureOut">
              <a:rPr lang="en-US" smtClean="0"/>
              <a:t>5/16/2011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0258F-3E63-42E1-BE69-00933BE3C42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06D785-7E46-4328-85F0-A7EC335FED27}" type="datetimeFigureOut">
              <a:rPr lang="en-US" smtClean="0"/>
              <a:t>5/16/2011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20258F-3E63-42E1-BE69-00933BE3C42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verpopulation_89025[1].jpg"/>
          <p:cNvPicPr>
            <a:picLocks noChangeAspect="1"/>
          </p:cNvPicPr>
          <p:nvPr/>
        </p:nvPicPr>
        <p:blipFill>
          <a:blip r:embed="rId2" cstate="print"/>
          <a:stretch>
            <a:fillRect/>
          </a:stretch>
        </p:blipFill>
        <p:spPr>
          <a:xfrm>
            <a:off x="228600" y="533400"/>
            <a:ext cx="8675077" cy="5638800"/>
          </a:xfrm>
          <a:prstGeom prst="rect">
            <a:avLst/>
          </a:prstGeom>
        </p:spPr>
      </p:pic>
      <p:sp>
        <p:nvSpPr>
          <p:cNvPr id="2" name="Title 1"/>
          <p:cNvSpPr>
            <a:spLocks noGrp="1"/>
          </p:cNvSpPr>
          <p:nvPr>
            <p:ph type="ctrTitle"/>
          </p:nvPr>
        </p:nvSpPr>
        <p:spPr>
          <a:xfrm>
            <a:off x="685800" y="0"/>
            <a:ext cx="7772400" cy="1470025"/>
          </a:xfrm>
        </p:spPr>
        <p:txBody>
          <a:bodyPr/>
          <a:lstStyle/>
          <a:p>
            <a:r>
              <a:rPr lang="en-US" dirty="0" smtClean="0">
                <a:solidFill>
                  <a:schemeClr val="bg1"/>
                </a:solidFill>
              </a:rPr>
              <a:t>Overpopulation and poverty</a:t>
            </a:r>
            <a:endParaRPr lang="en-US" dirty="0">
              <a:solidFill>
                <a:schemeClr val="bg1"/>
              </a:solidFill>
            </a:endParaRPr>
          </a:p>
        </p:txBody>
      </p:sp>
      <p:sp>
        <p:nvSpPr>
          <p:cNvPr id="3" name="Subtitle 2"/>
          <p:cNvSpPr>
            <a:spLocks noGrp="1"/>
          </p:cNvSpPr>
          <p:nvPr>
            <p:ph type="subTitle" idx="1"/>
          </p:nvPr>
        </p:nvSpPr>
        <p:spPr>
          <a:xfrm>
            <a:off x="228600" y="4419600"/>
            <a:ext cx="6400800" cy="1752600"/>
          </a:xfrm>
        </p:spPr>
        <p:txBody>
          <a:bodyPr/>
          <a:lstStyle/>
          <a:p>
            <a:r>
              <a:rPr lang="en-US" dirty="0" smtClean="0">
                <a:solidFill>
                  <a:schemeClr val="bg1"/>
                </a:solidFill>
              </a:rPr>
              <a:t>What was it like before?</a:t>
            </a:r>
          </a:p>
          <a:p>
            <a:r>
              <a:rPr lang="en-US" dirty="0" smtClean="0">
                <a:solidFill>
                  <a:schemeClr val="bg1"/>
                </a:solidFill>
              </a:rPr>
              <a:t>What’s it like today, and how will it be tomorrow?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1000 Years ago</a:t>
            </a:r>
            <a:endParaRPr lang="en-US" dirty="0"/>
          </a:p>
        </p:txBody>
      </p:sp>
      <p:sp>
        <p:nvSpPr>
          <p:cNvPr id="3" name="Content Placeholder 2"/>
          <p:cNvSpPr>
            <a:spLocks noGrp="1"/>
          </p:cNvSpPr>
          <p:nvPr>
            <p:ph idx="1"/>
          </p:nvPr>
        </p:nvSpPr>
        <p:spPr/>
        <p:txBody>
          <a:bodyPr/>
          <a:lstStyle/>
          <a:p>
            <a:r>
              <a:rPr lang="en-US" dirty="0" smtClean="0"/>
              <a:t>Prediction: Between about 1 and2 hundred million people</a:t>
            </a:r>
          </a:p>
          <a:p>
            <a:r>
              <a:rPr lang="en-US" dirty="0" smtClean="0"/>
              <a:t>Actual: Nearly ½ a billion people</a:t>
            </a:r>
          </a:p>
          <a:p>
            <a:pPr>
              <a:buNone/>
            </a:pP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1000 years later</a:t>
            </a:r>
            <a:endParaRPr lang="en-US" dirty="0"/>
          </a:p>
        </p:txBody>
      </p:sp>
      <p:sp>
        <p:nvSpPr>
          <p:cNvPr id="3" name="Content Placeholder 2"/>
          <p:cNvSpPr>
            <a:spLocks noGrp="1"/>
          </p:cNvSpPr>
          <p:nvPr>
            <p:ph idx="1"/>
          </p:nvPr>
        </p:nvSpPr>
        <p:spPr/>
        <p:txBody>
          <a:bodyPr/>
          <a:lstStyle/>
          <a:p>
            <a:r>
              <a:rPr lang="en-US" dirty="0" smtClean="0"/>
              <a:t>Prediction: 4 to 5 billion people</a:t>
            </a:r>
          </a:p>
          <a:p>
            <a:r>
              <a:rPr lang="en-US" dirty="0" smtClean="0"/>
              <a:t>Actual: About 6.1 billion people </a:t>
            </a:r>
          </a:p>
          <a:p>
            <a:r>
              <a:rPr lang="en-US" dirty="0" smtClean="0"/>
              <a:t>This rapid growth of people, in effect, made people more aware that we need to change the way we live in order for the Earth to support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Good and Bad</a:t>
            </a:r>
            <a:br>
              <a:rPr lang="en-US" dirty="0" smtClean="0"/>
            </a:br>
            <a:endParaRPr lang="en-US" dirty="0"/>
          </a:p>
        </p:txBody>
      </p:sp>
      <p:sp>
        <p:nvSpPr>
          <p:cNvPr id="3" name="Content Placeholder 2"/>
          <p:cNvSpPr>
            <a:spLocks noGrp="1"/>
          </p:cNvSpPr>
          <p:nvPr>
            <p:ph idx="1"/>
          </p:nvPr>
        </p:nvSpPr>
        <p:spPr/>
        <p:txBody>
          <a:bodyPr/>
          <a:lstStyle/>
          <a:p>
            <a:r>
              <a:rPr lang="en-US" dirty="0" smtClean="0"/>
              <a:t>The good news about overpopulation, is that people have become more aware, and have started organizations trying to make the way we live a better place for the Earth!</a:t>
            </a:r>
            <a:endParaRPr lang="en-US" dirty="0"/>
          </a:p>
        </p:txBody>
      </p:sp>
      <p:pic>
        <p:nvPicPr>
          <p:cNvPr id="4098" name="Picture 2" descr="C:\Users\Alicia Kredt\Desktop\smiling-planet-earth-cartoon-2-thum[1].jpg"/>
          <p:cNvPicPr>
            <a:picLocks noChangeAspect="1" noChangeArrowheads="1"/>
          </p:cNvPicPr>
          <p:nvPr/>
        </p:nvPicPr>
        <p:blipFill>
          <a:blip r:embed="rId2" cstate="print"/>
          <a:srcRect/>
          <a:stretch>
            <a:fillRect/>
          </a:stretch>
        </p:blipFill>
        <p:spPr bwMode="auto">
          <a:xfrm>
            <a:off x="3276600" y="3657600"/>
            <a:ext cx="3025775" cy="30257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bad effects about overpopulation, is the environment issues, poverty, economy, human rights, and biodiversity. We have changed everything completely, and have turned it into a mess.</a:t>
            </a:r>
            <a:endParaRPr lang="en-US" dirty="0"/>
          </a:p>
        </p:txBody>
      </p:sp>
      <p:pic>
        <p:nvPicPr>
          <p:cNvPr id="5122" name="Picture 2" descr="C:\Users\Alicia Kredt\Desktop\sad-earth-dying-prev1192267964OZ6y2D[1].jpg"/>
          <p:cNvPicPr>
            <a:picLocks noChangeAspect="1" noChangeArrowheads="1"/>
          </p:cNvPicPr>
          <p:nvPr/>
        </p:nvPicPr>
        <p:blipFill>
          <a:blip r:embed="rId2" cstate="print"/>
          <a:srcRect/>
          <a:stretch>
            <a:fillRect/>
          </a:stretch>
        </p:blipFill>
        <p:spPr bwMode="auto">
          <a:xfrm>
            <a:off x="3276600" y="4191000"/>
            <a:ext cx="2336970" cy="2438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population isn’t at all what it was like hundreds of years ago. Sure we have put down a lot of weight on our planet Earth, but now that the population is growing, we’re starting to realize that we need to shave off this weight from our Earth in order to stay.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212</Words>
  <Application>Microsoft Office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Overpopulation and poverty</vt:lpstr>
      <vt:lpstr>1000 Years ago</vt:lpstr>
      <vt:lpstr>1000 years later</vt:lpstr>
      <vt:lpstr>Good and Bad </vt:lpstr>
      <vt:lpstr>Slide 5</vt:lpstr>
      <vt:lpstr>Slide 6</vt:lpstr>
      <vt:lpstr>Slide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Overpopulation and poverty</dc:title>
  <dc:creator>Alicia Kredt</dc:creator>
  <cp:lastModifiedBy>Alicia Kredt</cp:lastModifiedBy>
  <cp:revision>3</cp:revision>
  <dcterms:created xsi:type="dcterms:W3CDTF">2011-05-17T02:16:42Z</dcterms:created>
  <dcterms:modified xsi:type="dcterms:W3CDTF">2011-05-17T03:06:38Z</dcterms:modified>
</cp:coreProperties>
</file>